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43171200" cx="32918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idZ7AW6SIo08Oaj1Qe/CJKc4rjY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961341" y="685800"/>
            <a:ext cx="49359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961341" y="685800"/>
            <a:ext cx="49359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2468880" y="7065293"/>
            <a:ext cx="27980700" cy="15030000"/>
          </a:xfrm>
          <a:prstGeom prst="rect">
            <a:avLst/>
          </a:prstGeom>
          <a:noFill/>
          <a:ln>
            <a:noFill/>
          </a:ln>
        </p:spPr>
        <p:txBody>
          <a:bodyPr anchorCtr="0" anchor="b" bIns="69525" lIns="139075" spcFirstLastPara="1" rIns="139075" wrap="square" tIns="6952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300"/>
              <a:buFont typeface="Calibri"/>
              <a:buNone/>
              <a:defRPr sz="213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4114800" y="22674886"/>
            <a:ext cx="24688800" cy="104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69525" lIns="139075" spcFirstLastPara="1" rIns="139075" wrap="square" tIns="69525">
            <a:normAutofit/>
          </a:bodyPr>
          <a:lstStyle>
            <a:lvl1pPr lvl="0" algn="ctr">
              <a:lnSpc>
                <a:spcPct val="90000"/>
              </a:lnSpc>
              <a:spcBef>
                <a:spcPts val="3600"/>
              </a:spcBef>
              <a:spcAft>
                <a:spcPts val="0"/>
              </a:spcAft>
              <a:buClr>
                <a:schemeClr val="dk1"/>
              </a:buClr>
              <a:buSzPts val="8500"/>
              <a:buNone/>
              <a:defRPr sz="8500"/>
            </a:lvl1pPr>
            <a:lvl2pPr lvl="1" algn="ctr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7100"/>
              <a:buNone/>
              <a:defRPr sz="7100"/>
            </a:lvl2pPr>
            <a:lvl3pPr lvl="2" algn="ctr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6400"/>
              <a:buNone/>
              <a:defRPr sz="6400"/>
            </a:lvl3pPr>
            <a:lvl4pPr lvl="3" algn="ctr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5800"/>
              <a:buNone/>
              <a:defRPr sz="5800"/>
            </a:lvl4pPr>
            <a:lvl5pPr lvl="4" algn="ctr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5800"/>
              <a:buNone/>
              <a:defRPr sz="5800"/>
            </a:lvl5pPr>
            <a:lvl6pPr lvl="5" algn="ctr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5800"/>
              <a:buNone/>
              <a:defRPr sz="5800"/>
            </a:lvl6pPr>
            <a:lvl7pPr lvl="6" algn="ctr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5800"/>
              <a:buNone/>
              <a:defRPr sz="5800"/>
            </a:lvl7pPr>
            <a:lvl8pPr lvl="7" algn="ctr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5800"/>
              <a:buNone/>
              <a:defRPr sz="5800"/>
            </a:lvl8pPr>
            <a:lvl9pPr lvl="8" algn="ctr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5800"/>
              <a:buNone/>
              <a:defRPr sz="5800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2263140" y="40013333"/>
            <a:ext cx="7406700" cy="229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9525" lIns="139075" spcFirstLastPara="1" rIns="139075" wrap="square" tIns="695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10904220" y="40013333"/>
            <a:ext cx="11110200" cy="229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9525" lIns="139075" spcFirstLastPara="1" rIns="139075" wrap="square" tIns="695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23248620" y="40013333"/>
            <a:ext cx="7406700" cy="229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9525" lIns="139075" spcFirstLastPara="1" rIns="139075" wrap="square" tIns="695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2263140" y="2298477"/>
            <a:ext cx="28392300" cy="834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9525" lIns="139075" spcFirstLastPara="1" rIns="139075" wrap="square" tIns="6952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2763510" y="10992088"/>
            <a:ext cx="27391500" cy="28392000"/>
          </a:xfrm>
          <a:prstGeom prst="rect">
            <a:avLst/>
          </a:prstGeom>
          <a:noFill/>
          <a:ln>
            <a:noFill/>
          </a:ln>
        </p:spPr>
        <p:txBody>
          <a:bodyPr anchorCtr="0" anchor="t" bIns="69525" lIns="139075" spcFirstLastPara="1" rIns="139075" wrap="square" tIns="69525">
            <a:normAutofit/>
          </a:bodyPr>
          <a:lstStyle>
            <a:lvl1pPr indent="-406400" lvl="0" marL="457200" algn="l">
              <a:lnSpc>
                <a:spcPct val="90000"/>
              </a:lnSpc>
              <a:spcBef>
                <a:spcPts val="36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1pPr>
            <a:lvl2pPr indent="-406400" lvl="1" marL="9144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2pPr>
            <a:lvl3pPr indent="-406400" lvl="2" marL="1371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3pPr>
            <a:lvl4pPr indent="-406400" lvl="3" marL="18288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4pPr>
            <a:lvl5pPr indent="-406400" lvl="4" marL="22860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5pPr>
            <a:lvl6pPr indent="-406400" lvl="5" marL="27432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6pPr>
            <a:lvl7pPr indent="-406400" lvl="6" marL="32004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7pPr>
            <a:lvl8pPr indent="-406400" lvl="7" marL="3657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8pPr>
            <a:lvl9pPr indent="-406400" lvl="8" marL="41148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2263140" y="40013333"/>
            <a:ext cx="7406700" cy="229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9525" lIns="139075" spcFirstLastPara="1" rIns="139075" wrap="square" tIns="695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10904220" y="40013333"/>
            <a:ext cx="11110200" cy="229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9525" lIns="139075" spcFirstLastPara="1" rIns="139075" wrap="square" tIns="695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23248620" y="40013333"/>
            <a:ext cx="7406700" cy="229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9525" lIns="139075" spcFirstLastPara="1" rIns="139075" wrap="square" tIns="695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8813612" y="17042418"/>
            <a:ext cx="36585600" cy="709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9525" lIns="139075" spcFirstLastPara="1" rIns="139075" wrap="square" tIns="6952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-5588398" y="10149919"/>
            <a:ext cx="36585600" cy="20882700"/>
          </a:xfrm>
          <a:prstGeom prst="rect">
            <a:avLst/>
          </a:prstGeom>
          <a:noFill/>
          <a:ln>
            <a:noFill/>
          </a:ln>
        </p:spPr>
        <p:txBody>
          <a:bodyPr anchorCtr="0" anchor="t" bIns="69525" lIns="139075" spcFirstLastPara="1" rIns="139075" wrap="square" tIns="69525">
            <a:normAutofit/>
          </a:bodyPr>
          <a:lstStyle>
            <a:lvl1pPr indent="-406400" lvl="0" marL="457200" algn="l">
              <a:lnSpc>
                <a:spcPct val="90000"/>
              </a:lnSpc>
              <a:spcBef>
                <a:spcPts val="36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1pPr>
            <a:lvl2pPr indent="-406400" lvl="1" marL="9144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2pPr>
            <a:lvl3pPr indent="-406400" lvl="2" marL="1371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3pPr>
            <a:lvl4pPr indent="-406400" lvl="3" marL="18288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4pPr>
            <a:lvl5pPr indent="-406400" lvl="4" marL="22860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5pPr>
            <a:lvl6pPr indent="-406400" lvl="5" marL="27432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6pPr>
            <a:lvl7pPr indent="-406400" lvl="6" marL="32004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7pPr>
            <a:lvl8pPr indent="-406400" lvl="7" marL="3657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8pPr>
            <a:lvl9pPr indent="-406400" lvl="8" marL="41148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2263140" y="40013333"/>
            <a:ext cx="7406700" cy="229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9525" lIns="139075" spcFirstLastPara="1" rIns="139075" wrap="square" tIns="695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10904220" y="40013333"/>
            <a:ext cx="11110200" cy="229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9525" lIns="139075" spcFirstLastPara="1" rIns="139075" wrap="square" tIns="695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23248620" y="40013333"/>
            <a:ext cx="7406700" cy="229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9525" lIns="139075" spcFirstLastPara="1" rIns="139075" wrap="square" tIns="695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2263140" y="2298477"/>
            <a:ext cx="28392300" cy="834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9525" lIns="139075" spcFirstLastPara="1" rIns="139075" wrap="square" tIns="6952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2263140" y="11492338"/>
            <a:ext cx="28392300" cy="27391500"/>
          </a:xfrm>
          <a:prstGeom prst="rect">
            <a:avLst/>
          </a:prstGeom>
          <a:noFill/>
          <a:ln>
            <a:noFill/>
          </a:ln>
        </p:spPr>
        <p:txBody>
          <a:bodyPr anchorCtr="0" anchor="t" bIns="69525" lIns="139075" spcFirstLastPara="1" rIns="139075" wrap="square" tIns="69525">
            <a:normAutofit/>
          </a:bodyPr>
          <a:lstStyle>
            <a:lvl1pPr indent="-406400" lvl="0" marL="457200" algn="l">
              <a:lnSpc>
                <a:spcPct val="90000"/>
              </a:lnSpc>
              <a:spcBef>
                <a:spcPts val="36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1pPr>
            <a:lvl2pPr indent="-406400" lvl="1" marL="9144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2pPr>
            <a:lvl3pPr indent="-406400" lvl="2" marL="1371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3pPr>
            <a:lvl4pPr indent="-406400" lvl="3" marL="18288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4pPr>
            <a:lvl5pPr indent="-406400" lvl="4" marL="22860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5pPr>
            <a:lvl6pPr indent="-406400" lvl="5" marL="27432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6pPr>
            <a:lvl7pPr indent="-406400" lvl="6" marL="32004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7pPr>
            <a:lvl8pPr indent="-406400" lvl="7" marL="3657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8pPr>
            <a:lvl9pPr indent="-406400" lvl="8" marL="41148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2263140" y="40013333"/>
            <a:ext cx="7406700" cy="229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9525" lIns="139075" spcFirstLastPara="1" rIns="139075" wrap="square" tIns="695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10904220" y="40013333"/>
            <a:ext cx="11110200" cy="229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9525" lIns="139075" spcFirstLastPara="1" rIns="139075" wrap="square" tIns="695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23248620" y="40013333"/>
            <a:ext cx="7406700" cy="229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9525" lIns="139075" spcFirstLastPara="1" rIns="139075" wrap="square" tIns="695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2245997" y="10762838"/>
            <a:ext cx="28392300" cy="17958000"/>
          </a:xfrm>
          <a:prstGeom prst="rect">
            <a:avLst/>
          </a:prstGeom>
          <a:noFill/>
          <a:ln>
            <a:noFill/>
          </a:ln>
        </p:spPr>
        <p:txBody>
          <a:bodyPr anchorCtr="0" anchor="b" bIns="69525" lIns="139075" spcFirstLastPara="1" rIns="139075" wrap="square" tIns="6952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300"/>
              <a:buFont typeface="Calibri"/>
              <a:buNone/>
              <a:defRPr sz="213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2245997" y="28890752"/>
            <a:ext cx="28392300" cy="9443700"/>
          </a:xfrm>
          <a:prstGeom prst="rect">
            <a:avLst/>
          </a:prstGeom>
          <a:noFill/>
          <a:ln>
            <a:noFill/>
          </a:ln>
        </p:spPr>
        <p:txBody>
          <a:bodyPr anchorCtr="0" anchor="t" bIns="69525" lIns="139075" spcFirstLastPara="1" rIns="139075" wrap="square" tIns="6952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600"/>
              </a:spcBef>
              <a:spcAft>
                <a:spcPts val="0"/>
              </a:spcAft>
              <a:buClr>
                <a:schemeClr val="dk1"/>
              </a:buClr>
              <a:buSzPts val="8500"/>
              <a:buNone/>
              <a:defRPr sz="85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888888"/>
              </a:buClr>
              <a:buSzPts val="7100"/>
              <a:buNone/>
              <a:defRPr sz="71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888888"/>
              </a:buClr>
              <a:buSzPts val="6400"/>
              <a:buNone/>
              <a:defRPr sz="64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888888"/>
              </a:buClr>
              <a:buSzPts val="5800"/>
              <a:buNone/>
              <a:defRPr sz="58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888888"/>
              </a:buClr>
              <a:buSzPts val="5800"/>
              <a:buNone/>
              <a:defRPr sz="58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888888"/>
              </a:buClr>
              <a:buSzPts val="5800"/>
              <a:buNone/>
              <a:defRPr sz="58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888888"/>
              </a:buClr>
              <a:buSzPts val="5800"/>
              <a:buNone/>
              <a:defRPr sz="58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888888"/>
              </a:buClr>
              <a:buSzPts val="5800"/>
              <a:buNone/>
              <a:defRPr sz="58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888888"/>
              </a:buClr>
              <a:buSzPts val="5800"/>
              <a:buNone/>
              <a:defRPr sz="58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2263140" y="40013333"/>
            <a:ext cx="7406700" cy="229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9525" lIns="139075" spcFirstLastPara="1" rIns="139075" wrap="square" tIns="695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10904220" y="40013333"/>
            <a:ext cx="11110200" cy="229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9525" lIns="139075" spcFirstLastPara="1" rIns="139075" wrap="square" tIns="695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23248620" y="40013333"/>
            <a:ext cx="7406700" cy="229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9525" lIns="139075" spcFirstLastPara="1" rIns="139075" wrap="square" tIns="695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2263140" y="2298477"/>
            <a:ext cx="28392300" cy="834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9525" lIns="139075" spcFirstLastPara="1" rIns="139075" wrap="square" tIns="6952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2263140" y="11492338"/>
            <a:ext cx="13990200" cy="27391500"/>
          </a:xfrm>
          <a:prstGeom prst="rect">
            <a:avLst/>
          </a:prstGeom>
          <a:noFill/>
          <a:ln>
            <a:noFill/>
          </a:ln>
        </p:spPr>
        <p:txBody>
          <a:bodyPr anchorCtr="0" anchor="t" bIns="69525" lIns="139075" spcFirstLastPara="1" rIns="139075" wrap="square" tIns="69525">
            <a:normAutofit/>
          </a:bodyPr>
          <a:lstStyle>
            <a:lvl1pPr indent="-406400" lvl="0" marL="457200" algn="l">
              <a:lnSpc>
                <a:spcPct val="90000"/>
              </a:lnSpc>
              <a:spcBef>
                <a:spcPts val="36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1pPr>
            <a:lvl2pPr indent="-406400" lvl="1" marL="9144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2pPr>
            <a:lvl3pPr indent="-406400" lvl="2" marL="1371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3pPr>
            <a:lvl4pPr indent="-406400" lvl="3" marL="18288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4pPr>
            <a:lvl5pPr indent="-406400" lvl="4" marL="22860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5pPr>
            <a:lvl6pPr indent="-406400" lvl="5" marL="27432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6pPr>
            <a:lvl7pPr indent="-406400" lvl="6" marL="32004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7pPr>
            <a:lvl8pPr indent="-406400" lvl="7" marL="3657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8pPr>
            <a:lvl9pPr indent="-406400" lvl="8" marL="41148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16664940" y="11492338"/>
            <a:ext cx="13990200" cy="27391500"/>
          </a:xfrm>
          <a:prstGeom prst="rect">
            <a:avLst/>
          </a:prstGeom>
          <a:noFill/>
          <a:ln>
            <a:noFill/>
          </a:ln>
        </p:spPr>
        <p:txBody>
          <a:bodyPr anchorCtr="0" anchor="t" bIns="69525" lIns="139075" spcFirstLastPara="1" rIns="139075" wrap="square" tIns="69525">
            <a:normAutofit/>
          </a:bodyPr>
          <a:lstStyle>
            <a:lvl1pPr indent="-406400" lvl="0" marL="457200" algn="l">
              <a:lnSpc>
                <a:spcPct val="90000"/>
              </a:lnSpc>
              <a:spcBef>
                <a:spcPts val="36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1pPr>
            <a:lvl2pPr indent="-406400" lvl="1" marL="9144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2pPr>
            <a:lvl3pPr indent="-406400" lvl="2" marL="1371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3pPr>
            <a:lvl4pPr indent="-406400" lvl="3" marL="18288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4pPr>
            <a:lvl5pPr indent="-406400" lvl="4" marL="22860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5pPr>
            <a:lvl6pPr indent="-406400" lvl="5" marL="27432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6pPr>
            <a:lvl7pPr indent="-406400" lvl="6" marL="32004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7pPr>
            <a:lvl8pPr indent="-406400" lvl="7" marL="3657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8pPr>
            <a:lvl9pPr indent="-406400" lvl="8" marL="41148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2263140" y="40013333"/>
            <a:ext cx="7406700" cy="229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9525" lIns="139075" spcFirstLastPara="1" rIns="139075" wrap="square" tIns="695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10904220" y="40013333"/>
            <a:ext cx="11110200" cy="229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9525" lIns="139075" spcFirstLastPara="1" rIns="139075" wrap="square" tIns="695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23248620" y="40013333"/>
            <a:ext cx="7406700" cy="229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9525" lIns="139075" spcFirstLastPara="1" rIns="139075" wrap="square" tIns="695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2267427" y="2298477"/>
            <a:ext cx="28392300" cy="834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9525" lIns="139075" spcFirstLastPara="1" rIns="139075" wrap="square" tIns="6952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2267432" y="10582947"/>
            <a:ext cx="13926000" cy="5186400"/>
          </a:xfrm>
          <a:prstGeom prst="rect">
            <a:avLst/>
          </a:prstGeom>
          <a:noFill/>
          <a:ln>
            <a:noFill/>
          </a:ln>
        </p:spPr>
        <p:txBody>
          <a:bodyPr anchorCtr="0" anchor="b" bIns="69525" lIns="139075" spcFirstLastPara="1" rIns="139075" wrap="square" tIns="6952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600"/>
              </a:spcBef>
              <a:spcAft>
                <a:spcPts val="0"/>
              </a:spcAft>
              <a:buClr>
                <a:schemeClr val="dk1"/>
              </a:buClr>
              <a:buSzPts val="8500"/>
              <a:buNone/>
              <a:defRPr b="1" sz="8500"/>
            </a:lvl1pPr>
            <a:lvl2pPr indent="-228600" lvl="1" marL="9144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7100"/>
              <a:buNone/>
              <a:defRPr b="1" sz="7100"/>
            </a:lvl2pPr>
            <a:lvl3pPr indent="-228600" lvl="2" marL="1371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6400"/>
              <a:buNone/>
              <a:defRPr b="1" sz="6400"/>
            </a:lvl3pPr>
            <a:lvl4pPr indent="-228600" lvl="3" marL="18288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5800"/>
              <a:buNone/>
              <a:defRPr b="1" sz="5800"/>
            </a:lvl4pPr>
            <a:lvl5pPr indent="-228600" lvl="4" marL="22860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5800"/>
              <a:buNone/>
              <a:defRPr b="1" sz="5800"/>
            </a:lvl5pPr>
            <a:lvl6pPr indent="-228600" lvl="5" marL="27432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5800"/>
              <a:buNone/>
              <a:defRPr b="1" sz="5800"/>
            </a:lvl6pPr>
            <a:lvl7pPr indent="-228600" lvl="6" marL="32004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5800"/>
              <a:buNone/>
              <a:defRPr b="1" sz="5800"/>
            </a:lvl7pPr>
            <a:lvl8pPr indent="-228600" lvl="7" marL="3657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5800"/>
              <a:buNone/>
              <a:defRPr b="1" sz="5800"/>
            </a:lvl8pPr>
            <a:lvl9pPr indent="-228600" lvl="8" marL="41148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5800"/>
              <a:buNone/>
              <a:defRPr b="1" sz="58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2267432" y="15769488"/>
            <a:ext cx="13926000" cy="231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69525" lIns="139075" spcFirstLastPara="1" rIns="139075" wrap="square" tIns="69525">
            <a:normAutofit/>
          </a:bodyPr>
          <a:lstStyle>
            <a:lvl1pPr indent="-406400" lvl="0" marL="457200" algn="l">
              <a:lnSpc>
                <a:spcPct val="90000"/>
              </a:lnSpc>
              <a:spcBef>
                <a:spcPts val="36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1pPr>
            <a:lvl2pPr indent="-406400" lvl="1" marL="9144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2pPr>
            <a:lvl3pPr indent="-406400" lvl="2" marL="1371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3pPr>
            <a:lvl4pPr indent="-406400" lvl="3" marL="18288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4pPr>
            <a:lvl5pPr indent="-406400" lvl="4" marL="22860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5pPr>
            <a:lvl6pPr indent="-406400" lvl="5" marL="27432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6pPr>
            <a:lvl7pPr indent="-406400" lvl="6" marL="32004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7pPr>
            <a:lvl8pPr indent="-406400" lvl="7" marL="3657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8pPr>
            <a:lvl9pPr indent="-406400" lvl="8" marL="41148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16664941" y="10582947"/>
            <a:ext cx="13994700" cy="5186400"/>
          </a:xfrm>
          <a:prstGeom prst="rect">
            <a:avLst/>
          </a:prstGeom>
          <a:noFill/>
          <a:ln>
            <a:noFill/>
          </a:ln>
        </p:spPr>
        <p:txBody>
          <a:bodyPr anchorCtr="0" anchor="b" bIns="69525" lIns="139075" spcFirstLastPara="1" rIns="139075" wrap="square" tIns="6952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600"/>
              </a:spcBef>
              <a:spcAft>
                <a:spcPts val="0"/>
              </a:spcAft>
              <a:buClr>
                <a:schemeClr val="dk1"/>
              </a:buClr>
              <a:buSzPts val="8500"/>
              <a:buNone/>
              <a:defRPr b="1" sz="8500"/>
            </a:lvl1pPr>
            <a:lvl2pPr indent="-228600" lvl="1" marL="9144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7100"/>
              <a:buNone/>
              <a:defRPr b="1" sz="7100"/>
            </a:lvl2pPr>
            <a:lvl3pPr indent="-228600" lvl="2" marL="1371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6400"/>
              <a:buNone/>
              <a:defRPr b="1" sz="6400"/>
            </a:lvl3pPr>
            <a:lvl4pPr indent="-228600" lvl="3" marL="18288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5800"/>
              <a:buNone/>
              <a:defRPr b="1" sz="5800"/>
            </a:lvl4pPr>
            <a:lvl5pPr indent="-228600" lvl="4" marL="22860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5800"/>
              <a:buNone/>
              <a:defRPr b="1" sz="5800"/>
            </a:lvl5pPr>
            <a:lvl6pPr indent="-228600" lvl="5" marL="27432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5800"/>
              <a:buNone/>
              <a:defRPr b="1" sz="5800"/>
            </a:lvl6pPr>
            <a:lvl7pPr indent="-228600" lvl="6" marL="32004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5800"/>
              <a:buNone/>
              <a:defRPr b="1" sz="5800"/>
            </a:lvl7pPr>
            <a:lvl8pPr indent="-228600" lvl="7" marL="3657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5800"/>
              <a:buNone/>
              <a:defRPr b="1" sz="5800"/>
            </a:lvl8pPr>
            <a:lvl9pPr indent="-228600" lvl="8" marL="41148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5800"/>
              <a:buNone/>
              <a:defRPr b="1" sz="58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16664941" y="15769488"/>
            <a:ext cx="13994700" cy="231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69525" lIns="139075" spcFirstLastPara="1" rIns="139075" wrap="square" tIns="69525">
            <a:normAutofit/>
          </a:bodyPr>
          <a:lstStyle>
            <a:lvl1pPr indent="-406400" lvl="0" marL="457200" algn="l">
              <a:lnSpc>
                <a:spcPct val="90000"/>
              </a:lnSpc>
              <a:spcBef>
                <a:spcPts val="36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1pPr>
            <a:lvl2pPr indent="-406400" lvl="1" marL="9144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2pPr>
            <a:lvl3pPr indent="-406400" lvl="2" marL="1371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3pPr>
            <a:lvl4pPr indent="-406400" lvl="3" marL="18288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4pPr>
            <a:lvl5pPr indent="-406400" lvl="4" marL="22860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5pPr>
            <a:lvl6pPr indent="-406400" lvl="5" marL="27432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6pPr>
            <a:lvl7pPr indent="-406400" lvl="6" marL="32004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7pPr>
            <a:lvl8pPr indent="-406400" lvl="7" marL="3657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8pPr>
            <a:lvl9pPr indent="-406400" lvl="8" marL="41148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2263140" y="40013333"/>
            <a:ext cx="7406700" cy="229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9525" lIns="139075" spcFirstLastPara="1" rIns="139075" wrap="square" tIns="695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10904220" y="40013333"/>
            <a:ext cx="11110200" cy="229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9525" lIns="139075" spcFirstLastPara="1" rIns="139075" wrap="square" tIns="695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23248620" y="40013333"/>
            <a:ext cx="7406700" cy="229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9525" lIns="139075" spcFirstLastPara="1" rIns="139075" wrap="square" tIns="695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2263140" y="2298477"/>
            <a:ext cx="28392300" cy="834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9525" lIns="139075" spcFirstLastPara="1" rIns="139075" wrap="square" tIns="6952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2263140" y="40013333"/>
            <a:ext cx="7406700" cy="229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9525" lIns="139075" spcFirstLastPara="1" rIns="139075" wrap="square" tIns="695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10904220" y="40013333"/>
            <a:ext cx="11110200" cy="229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9525" lIns="139075" spcFirstLastPara="1" rIns="139075" wrap="square" tIns="695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23248620" y="40013333"/>
            <a:ext cx="7406700" cy="229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9525" lIns="139075" spcFirstLastPara="1" rIns="139075" wrap="square" tIns="695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2263140" y="40013333"/>
            <a:ext cx="7406700" cy="229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9525" lIns="139075" spcFirstLastPara="1" rIns="139075" wrap="square" tIns="695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10904220" y="40013333"/>
            <a:ext cx="11110200" cy="229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9525" lIns="139075" spcFirstLastPara="1" rIns="139075" wrap="square" tIns="695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23248620" y="40013333"/>
            <a:ext cx="7406700" cy="229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9525" lIns="139075" spcFirstLastPara="1" rIns="139075" wrap="square" tIns="695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2267427" y="2878082"/>
            <a:ext cx="10617300" cy="10073400"/>
          </a:xfrm>
          <a:prstGeom prst="rect">
            <a:avLst/>
          </a:prstGeom>
          <a:noFill/>
          <a:ln>
            <a:noFill/>
          </a:ln>
        </p:spPr>
        <p:txBody>
          <a:bodyPr anchorCtr="0" anchor="b" bIns="69525" lIns="139075" spcFirstLastPara="1" rIns="139075" wrap="square" tIns="6952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400"/>
              <a:buFont typeface="Calibri"/>
              <a:buNone/>
              <a:defRPr sz="11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13994608" y="6215866"/>
            <a:ext cx="16665000" cy="306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69525" lIns="139075" spcFirstLastPara="1" rIns="139075" wrap="square" tIns="69525">
            <a:normAutofit/>
          </a:bodyPr>
          <a:lstStyle>
            <a:lvl1pPr indent="-952500" lvl="0" marL="457200" algn="l">
              <a:lnSpc>
                <a:spcPct val="90000"/>
              </a:lnSpc>
              <a:spcBef>
                <a:spcPts val="3600"/>
              </a:spcBef>
              <a:spcAft>
                <a:spcPts val="0"/>
              </a:spcAft>
              <a:buClr>
                <a:schemeClr val="dk1"/>
              </a:buClr>
              <a:buSzPts val="11400"/>
              <a:buChar char="•"/>
              <a:defRPr sz="11400"/>
            </a:lvl1pPr>
            <a:lvl2pPr indent="-857250" lvl="1" marL="9144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900"/>
              <a:buChar char="•"/>
              <a:defRPr sz="9900"/>
            </a:lvl2pPr>
            <a:lvl3pPr indent="-768350" lvl="2" marL="1371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3pPr>
            <a:lvl4pPr indent="-679450" lvl="3" marL="18288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7100"/>
              <a:buChar char="•"/>
              <a:defRPr sz="7100"/>
            </a:lvl4pPr>
            <a:lvl5pPr indent="-679450" lvl="4" marL="22860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7100"/>
              <a:buChar char="•"/>
              <a:defRPr sz="7100"/>
            </a:lvl5pPr>
            <a:lvl6pPr indent="-679450" lvl="5" marL="27432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7100"/>
              <a:buChar char="•"/>
              <a:defRPr sz="7100"/>
            </a:lvl6pPr>
            <a:lvl7pPr indent="-679450" lvl="6" marL="32004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7100"/>
              <a:buChar char="•"/>
              <a:defRPr sz="7100"/>
            </a:lvl7pPr>
            <a:lvl8pPr indent="-679450" lvl="7" marL="3657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7100"/>
              <a:buChar char="•"/>
              <a:defRPr sz="7100"/>
            </a:lvl8pPr>
            <a:lvl9pPr indent="-679450" lvl="8" marL="41148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7100"/>
              <a:buChar char="•"/>
              <a:defRPr sz="71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2267427" y="12951366"/>
            <a:ext cx="10617300" cy="23994000"/>
          </a:xfrm>
          <a:prstGeom prst="rect">
            <a:avLst/>
          </a:prstGeom>
          <a:noFill/>
          <a:ln>
            <a:noFill/>
          </a:ln>
        </p:spPr>
        <p:txBody>
          <a:bodyPr anchorCtr="0" anchor="t" bIns="69525" lIns="139075" spcFirstLastPara="1" rIns="139075" wrap="square" tIns="6952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600"/>
              </a:spcBef>
              <a:spcAft>
                <a:spcPts val="0"/>
              </a:spcAft>
              <a:buClr>
                <a:schemeClr val="dk1"/>
              </a:buClr>
              <a:buSzPts val="5800"/>
              <a:buNone/>
              <a:defRPr sz="5800"/>
            </a:lvl1pPr>
            <a:lvl2pPr indent="-228600" lvl="1" marL="9144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/>
            </a:lvl2pPr>
            <a:lvl3pPr indent="-228600" lvl="2" marL="1371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3pPr>
            <a:lvl4pPr indent="-228600" lvl="3" marL="18288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/>
            </a:lvl4pPr>
            <a:lvl5pPr indent="-228600" lvl="4" marL="22860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/>
            </a:lvl5pPr>
            <a:lvl6pPr indent="-228600" lvl="5" marL="27432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/>
            </a:lvl6pPr>
            <a:lvl7pPr indent="-228600" lvl="6" marL="32004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/>
            </a:lvl7pPr>
            <a:lvl8pPr indent="-228600" lvl="7" marL="3657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/>
            </a:lvl8pPr>
            <a:lvl9pPr indent="-228600" lvl="8" marL="41148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2263140" y="40013333"/>
            <a:ext cx="7406700" cy="229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9525" lIns="139075" spcFirstLastPara="1" rIns="139075" wrap="square" tIns="695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10904220" y="40013333"/>
            <a:ext cx="11110200" cy="229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9525" lIns="139075" spcFirstLastPara="1" rIns="139075" wrap="square" tIns="695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23248620" y="40013333"/>
            <a:ext cx="7406700" cy="229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9525" lIns="139075" spcFirstLastPara="1" rIns="139075" wrap="square" tIns="695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2267427" y="2878082"/>
            <a:ext cx="10617300" cy="10073400"/>
          </a:xfrm>
          <a:prstGeom prst="rect">
            <a:avLst/>
          </a:prstGeom>
          <a:noFill/>
          <a:ln>
            <a:noFill/>
          </a:ln>
        </p:spPr>
        <p:txBody>
          <a:bodyPr anchorCtr="0" anchor="b" bIns="69525" lIns="139075" spcFirstLastPara="1" rIns="139075" wrap="square" tIns="6952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400"/>
              <a:buFont typeface="Calibri"/>
              <a:buNone/>
              <a:defRPr sz="11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13994608" y="6215866"/>
            <a:ext cx="16665000" cy="306795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2267427" y="12951366"/>
            <a:ext cx="10617300" cy="23994000"/>
          </a:xfrm>
          <a:prstGeom prst="rect">
            <a:avLst/>
          </a:prstGeom>
          <a:noFill/>
          <a:ln>
            <a:noFill/>
          </a:ln>
        </p:spPr>
        <p:txBody>
          <a:bodyPr anchorCtr="0" anchor="t" bIns="69525" lIns="139075" spcFirstLastPara="1" rIns="139075" wrap="square" tIns="6952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600"/>
              </a:spcBef>
              <a:spcAft>
                <a:spcPts val="0"/>
              </a:spcAft>
              <a:buClr>
                <a:schemeClr val="dk1"/>
              </a:buClr>
              <a:buSzPts val="5800"/>
              <a:buNone/>
              <a:defRPr sz="5800"/>
            </a:lvl1pPr>
            <a:lvl2pPr indent="-228600" lvl="1" marL="9144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/>
            </a:lvl2pPr>
            <a:lvl3pPr indent="-228600" lvl="2" marL="1371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3pPr>
            <a:lvl4pPr indent="-228600" lvl="3" marL="18288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/>
            </a:lvl4pPr>
            <a:lvl5pPr indent="-228600" lvl="4" marL="22860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/>
            </a:lvl5pPr>
            <a:lvl6pPr indent="-228600" lvl="5" marL="27432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/>
            </a:lvl6pPr>
            <a:lvl7pPr indent="-228600" lvl="6" marL="32004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/>
            </a:lvl7pPr>
            <a:lvl8pPr indent="-228600" lvl="7" marL="3657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/>
            </a:lvl8pPr>
            <a:lvl9pPr indent="-228600" lvl="8" marL="41148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2263140" y="40013333"/>
            <a:ext cx="7406700" cy="229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9525" lIns="139075" spcFirstLastPara="1" rIns="139075" wrap="square" tIns="695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10904220" y="40013333"/>
            <a:ext cx="11110200" cy="229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9525" lIns="139075" spcFirstLastPara="1" rIns="139075" wrap="square" tIns="695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23248620" y="40013333"/>
            <a:ext cx="7406700" cy="229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9525" lIns="139075" spcFirstLastPara="1" rIns="139075" wrap="square" tIns="695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2263140" y="2298477"/>
            <a:ext cx="28392300" cy="834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9525" lIns="139075" spcFirstLastPara="1" rIns="139075" wrap="square" tIns="6952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0"/>
              <a:buFont typeface="Calibri"/>
              <a:buNone/>
              <a:defRPr b="0" i="0" sz="15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2263140" y="11492338"/>
            <a:ext cx="28392300" cy="27391500"/>
          </a:xfrm>
          <a:prstGeom prst="rect">
            <a:avLst/>
          </a:prstGeom>
          <a:noFill/>
          <a:ln>
            <a:noFill/>
          </a:ln>
        </p:spPr>
        <p:txBody>
          <a:bodyPr anchorCtr="0" anchor="t" bIns="69525" lIns="139075" spcFirstLastPara="1" rIns="139075" wrap="square" tIns="69525">
            <a:normAutofit/>
          </a:bodyPr>
          <a:lstStyle>
            <a:lvl1pPr indent="-857250" lvl="0" marL="457200" marR="0" rtl="0" algn="l">
              <a:lnSpc>
                <a:spcPct val="90000"/>
              </a:lnSpc>
              <a:spcBef>
                <a:spcPts val="3600"/>
              </a:spcBef>
              <a:spcAft>
                <a:spcPts val="0"/>
              </a:spcAft>
              <a:buClr>
                <a:schemeClr val="dk1"/>
              </a:buClr>
              <a:buSzPts val="9900"/>
              <a:buFont typeface="Arial"/>
              <a:buChar char="•"/>
              <a:defRPr b="0" i="0" sz="9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768350" lvl="1" marL="914400" marR="0" rtl="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Arial"/>
              <a:buChar char="•"/>
              <a:defRPr b="0" i="0" sz="8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679450" lvl="2" marL="1371600" marR="0" rtl="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7100"/>
              <a:buFont typeface="Arial"/>
              <a:buChar char="•"/>
              <a:defRPr b="0" i="0" sz="7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635000" lvl="3" marL="1828800" marR="0" rtl="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Arial"/>
              <a:buChar char="•"/>
              <a:defRPr b="0" i="0" sz="6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635000" lvl="4" marL="2286000" marR="0" rtl="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Arial"/>
              <a:buChar char="•"/>
              <a:defRPr b="0" i="0" sz="6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635000" lvl="5" marL="2743200" marR="0" rtl="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Arial"/>
              <a:buChar char="•"/>
              <a:defRPr b="0" i="0" sz="6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635000" lvl="6" marL="3200400" marR="0" rtl="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Arial"/>
              <a:buChar char="•"/>
              <a:defRPr b="0" i="0" sz="6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635000" lvl="7" marL="3657600" marR="0" rtl="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Arial"/>
              <a:buChar char="•"/>
              <a:defRPr b="0" i="0" sz="6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635000" lvl="8" marL="4114800" marR="0" rtl="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Arial"/>
              <a:buChar char="•"/>
              <a:defRPr b="0" i="0" sz="6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2263140" y="40013333"/>
            <a:ext cx="7406700" cy="229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9525" lIns="139075" spcFirstLastPara="1" rIns="139075" wrap="square" tIns="695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10904220" y="40013333"/>
            <a:ext cx="11110200" cy="229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9525" lIns="139075" spcFirstLastPara="1" rIns="139075" wrap="square" tIns="695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23248620" y="40013333"/>
            <a:ext cx="7406700" cy="229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9525" lIns="139075" spcFirstLastPara="1" rIns="139075" wrap="square" tIns="695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  <a:defRPr b="0" i="0" sz="43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11522939" y="29387128"/>
            <a:ext cx="10332600" cy="7495800"/>
          </a:xfrm>
          <a:prstGeom prst="rect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69525" lIns="139075" spcFirstLastPara="1" rIns="139075" wrap="square" tIns="695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/>
          <p:nvPr/>
        </p:nvSpPr>
        <p:spPr>
          <a:xfrm>
            <a:off x="17703125" y="4117109"/>
            <a:ext cx="14511000" cy="13396500"/>
          </a:xfrm>
          <a:prstGeom prst="rect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69525" lIns="139075" spcFirstLastPara="1" rIns="139075" wrap="square" tIns="69525">
            <a:noAutofit/>
          </a:bodyPr>
          <a:lstStyle/>
          <a:p>
            <a:pPr indent="-304800" lvl="0" marL="4318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Char char="●"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/>
          <p:nvPr/>
        </p:nvSpPr>
        <p:spPr>
          <a:xfrm>
            <a:off x="393458" y="570781"/>
            <a:ext cx="31819500" cy="3292800"/>
          </a:xfrm>
          <a:prstGeom prst="rect">
            <a:avLst/>
          </a:prstGeom>
          <a:solidFill>
            <a:srgbClr val="4A86E8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69525" lIns="139075" spcFirstLastPara="1" rIns="139075" wrap="square" tIns="695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/>
          <p:nvPr/>
        </p:nvSpPr>
        <p:spPr>
          <a:xfrm>
            <a:off x="22213700" y="29332304"/>
            <a:ext cx="10000200" cy="13396500"/>
          </a:xfrm>
          <a:prstGeom prst="rect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69525" lIns="139075" spcFirstLastPara="1" rIns="139075" wrap="square" tIns="695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3862150" y="583961"/>
            <a:ext cx="23662500" cy="633000"/>
          </a:xfrm>
          <a:prstGeom prst="rect">
            <a:avLst/>
          </a:prstGeom>
          <a:noFill/>
          <a:ln>
            <a:noFill/>
          </a:ln>
        </p:spPr>
        <p:txBody>
          <a:bodyPr anchorCtr="0" anchor="t" bIns="69525" lIns="139075" spcFirstLastPara="1" rIns="139075" wrap="square" tIns="695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/>
          <p:nvPr/>
        </p:nvSpPr>
        <p:spPr>
          <a:xfrm>
            <a:off x="372850" y="29332454"/>
            <a:ext cx="10854000" cy="13396500"/>
          </a:xfrm>
          <a:prstGeom prst="rect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69525" lIns="139075" spcFirstLastPara="1" rIns="139075" wrap="square" tIns="695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372854" y="17819793"/>
            <a:ext cx="31819500" cy="11142600"/>
          </a:xfrm>
          <a:prstGeom prst="rect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69525" lIns="139075" spcFirstLastPara="1" rIns="139075" wrap="square" tIns="695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393471" y="17741964"/>
            <a:ext cx="31819500" cy="679200"/>
          </a:xfrm>
          <a:prstGeom prst="rect">
            <a:avLst/>
          </a:prstGeom>
          <a:solidFill>
            <a:srgbClr val="4A86E8"/>
          </a:solidFill>
          <a:ln>
            <a:noFill/>
          </a:ln>
        </p:spPr>
        <p:txBody>
          <a:bodyPr anchorCtr="0" anchor="t" bIns="69525" lIns="139075" spcFirstLastPara="1" rIns="139075" wrap="square" tIns="695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500"/>
              <a:buFont typeface="Arial"/>
              <a:buNone/>
            </a:pPr>
            <a:r>
              <a:t/>
            </a:r>
            <a:endParaRPr b="0" i="0" sz="35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17703013" y="4102929"/>
            <a:ext cx="14511000" cy="679200"/>
          </a:xfrm>
          <a:prstGeom prst="rect">
            <a:avLst/>
          </a:prstGeom>
          <a:solidFill>
            <a:srgbClr val="4A86E8"/>
          </a:solidFill>
          <a:ln>
            <a:noFill/>
          </a:ln>
        </p:spPr>
        <p:txBody>
          <a:bodyPr anchorCtr="0" anchor="t" bIns="69525" lIns="139075" spcFirstLastPara="1" rIns="139075" wrap="square" tIns="695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500"/>
              <a:buFont typeface="Arial"/>
              <a:buNone/>
            </a:pPr>
            <a:r>
              <a:t/>
            </a:r>
            <a:endParaRPr b="0" i="0" sz="35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373738" y="29332436"/>
            <a:ext cx="10854000" cy="679200"/>
          </a:xfrm>
          <a:prstGeom prst="rect">
            <a:avLst/>
          </a:prstGeom>
          <a:solidFill>
            <a:srgbClr val="4A86E8"/>
          </a:solidFill>
          <a:ln>
            <a:noFill/>
          </a:ln>
        </p:spPr>
        <p:txBody>
          <a:bodyPr anchorCtr="0" anchor="t" bIns="69525" lIns="139075" spcFirstLastPara="1" rIns="139075" wrap="square" tIns="695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500"/>
              <a:buFont typeface="Arial"/>
              <a:buNone/>
            </a:pPr>
            <a:r>
              <a:t/>
            </a:r>
            <a:endParaRPr b="0" i="0" sz="35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22213697" y="29332432"/>
            <a:ext cx="10000200" cy="679200"/>
          </a:xfrm>
          <a:prstGeom prst="rect">
            <a:avLst/>
          </a:prstGeom>
          <a:solidFill>
            <a:srgbClr val="4A86E8"/>
          </a:solidFill>
          <a:ln>
            <a:noFill/>
          </a:ln>
        </p:spPr>
        <p:txBody>
          <a:bodyPr anchorCtr="0" anchor="t" bIns="69525" lIns="139075" spcFirstLastPara="1" rIns="139075" wrap="square" tIns="695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500"/>
              <a:buFont typeface="Arial"/>
              <a:buNone/>
            </a:pPr>
            <a:r>
              <a:t/>
            </a:r>
            <a:endParaRPr b="0" i="0" sz="35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393476" y="38034176"/>
            <a:ext cx="10854000" cy="604200"/>
          </a:xfrm>
          <a:prstGeom prst="rect">
            <a:avLst/>
          </a:prstGeom>
          <a:noFill/>
          <a:ln>
            <a:noFill/>
          </a:ln>
        </p:spPr>
        <p:txBody>
          <a:bodyPr anchorCtr="0" anchor="t" bIns="139075" lIns="139075" spcFirstLastPara="1" rIns="139075" wrap="square" tIns="1390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t/>
            </a:r>
            <a:endParaRPr b="0" i="0" sz="21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"/>
          <p:cNvSpPr txBox="1"/>
          <p:nvPr/>
        </p:nvSpPr>
        <p:spPr>
          <a:xfrm>
            <a:off x="11522620" y="29304060"/>
            <a:ext cx="10332600" cy="679200"/>
          </a:xfrm>
          <a:prstGeom prst="rect">
            <a:avLst/>
          </a:prstGeom>
          <a:solidFill>
            <a:srgbClr val="4A86E8"/>
          </a:solidFill>
          <a:ln>
            <a:noFill/>
          </a:ln>
        </p:spPr>
        <p:txBody>
          <a:bodyPr anchorCtr="0" anchor="t" bIns="69525" lIns="139075" spcFirstLastPara="1" rIns="139075" wrap="square" tIns="695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500"/>
              <a:buFont typeface="Arial"/>
              <a:buNone/>
            </a:pPr>
            <a:r>
              <a:t/>
            </a:r>
            <a:endParaRPr b="0" i="0" sz="35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7" name="Google Shape;97;p1"/>
          <p:cNvPicPr preferRelativeResize="0"/>
          <p:nvPr/>
        </p:nvPicPr>
        <p:blipFill rotWithShape="1">
          <a:blip r:embed="rId3">
            <a:alphaModFix/>
          </a:blip>
          <a:srcRect b="-446266" l="18403" r="-139349" t="325320"/>
          <a:stretch/>
        </p:blipFill>
        <p:spPr>
          <a:xfrm>
            <a:off x="1291940" y="10235274"/>
            <a:ext cx="9263507" cy="5558104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"/>
          <p:cNvSpPr txBox="1"/>
          <p:nvPr/>
        </p:nvSpPr>
        <p:spPr>
          <a:xfrm>
            <a:off x="393471" y="5051409"/>
            <a:ext cx="16841400" cy="2107500"/>
          </a:xfrm>
          <a:prstGeom prst="rect">
            <a:avLst/>
          </a:prstGeom>
          <a:noFill/>
          <a:ln>
            <a:noFill/>
          </a:ln>
        </p:spPr>
        <p:txBody>
          <a:bodyPr anchorCtr="0" anchor="t" bIns="85975" lIns="85975" spcFirstLastPara="1" rIns="85975" wrap="square" tIns="859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</a:pPr>
            <a:r>
              <a:t/>
            </a:r>
            <a:endParaRPr b="0" i="0" sz="4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"/>
          <p:cNvSpPr txBox="1"/>
          <p:nvPr/>
        </p:nvSpPr>
        <p:spPr>
          <a:xfrm>
            <a:off x="393450" y="5051443"/>
            <a:ext cx="16820700" cy="124620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85975" lIns="85975" spcFirstLastPara="1" rIns="85975" wrap="square" tIns="85975">
            <a:noAutofit/>
          </a:bodyPr>
          <a:lstStyle/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1"/>
          <p:cNvSpPr/>
          <p:nvPr/>
        </p:nvSpPr>
        <p:spPr>
          <a:xfrm>
            <a:off x="372859" y="4102929"/>
            <a:ext cx="16841400" cy="948300"/>
          </a:xfrm>
          <a:prstGeom prst="rect">
            <a:avLst/>
          </a:prstGeom>
          <a:solidFill>
            <a:srgbClr val="4A86E8"/>
          </a:solidFill>
          <a:ln cap="flat" cmpd="sng" w="12700">
            <a:solidFill>
              <a:srgbClr val="78787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69525" lIns="139075" spcFirstLastPara="1" rIns="139075" wrap="square" tIns="695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6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1"/>
          <p:cNvSpPr txBox="1"/>
          <p:nvPr/>
        </p:nvSpPr>
        <p:spPr>
          <a:xfrm>
            <a:off x="17758025" y="5088444"/>
            <a:ext cx="14434200" cy="124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85975" lIns="85975" spcFirstLastPara="1" rIns="85975" wrap="square" tIns="85975">
            <a:noAutofit/>
          </a:bodyPr>
          <a:lstStyle/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1"/>
          <p:cNvSpPr txBox="1"/>
          <p:nvPr/>
        </p:nvSpPr>
        <p:spPr>
          <a:xfrm>
            <a:off x="11555526" y="37178908"/>
            <a:ext cx="10332600" cy="55581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85975" lIns="85975" spcFirstLastPara="1" rIns="85975" wrap="square" tIns="859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00"/>
              <a:buFont typeface="Arial"/>
              <a:buNone/>
            </a:pPr>
            <a:r>
              <a:t/>
            </a:r>
            <a:endParaRPr b="0" i="0" sz="9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1"/>
          <p:cNvSpPr txBox="1"/>
          <p:nvPr/>
        </p:nvSpPr>
        <p:spPr>
          <a:xfrm>
            <a:off x="11554027" y="37177939"/>
            <a:ext cx="10332600" cy="679200"/>
          </a:xfrm>
          <a:prstGeom prst="rect">
            <a:avLst/>
          </a:prstGeom>
          <a:solidFill>
            <a:srgbClr val="4A86E8"/>
          </a:solidFill>
          <a:ln>
            <a:noFill/>
          </a:ln>
        </p:spPr>
        <p:txBody>
          <a:bodyPr anchorCtr="0" anchor="t" bIns="69525" lIns="139075" spcFirstLastPara="1" rIns="139075" wrap="square" tIns="695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500"/>
              <a:buFont typeface="Arial"/>
              <a:buNone/>
            </a:pPr>
            <a:r>
              <a:t/>
            </a:r>
            <a:endParaRPr b="0" i="0" sz="35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1"/>
          <p:cNvSpPr txBox="1"/>
          <p:nvPr/>
        </p:nvSpPr>
        <p:spPr>
          <a:xfrm>
            <a:off x="22213700" y="30342780"/>
            <a:ext cx="9891600" cy="123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85975" lIns="85975" spcFirstLastPara="1" rIns="85975" wrap="square" tIns="859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1"/>
          <p:cNvSpPr txBox="1"/>
          <p:nvPr/>
        </p:nvSpPr>
        <p:spPr>
          <a:xfrm>
            <a:off x="458125" y="39762524"/>
            <a:ext cx="10768500" cy="29745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7525" lIns="97525" spcFirstLastPara="1" rIns="97525" wrap="square" tIns="975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00"/>
              <a:buFont typeface="Arial"/>
              <a:buNone/>
            </a:pPr>
            <a:r>
              <a:t/>
            </a:r>
            <a:endParaRPr b="0" i="0" sz="9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t/>
            </a:r>
            <a:endParaRPr b="0" i="0" sz="3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6" name="Google Shape;106;p1"/>
          <p:cNvGrpSpPr/>
          <p:nvPr/>
        </p:nvGrpSpPr>
        <p:grpSpPr>
          <a:xfrm>
            <a:off x="834750" y="1140775"/>
            <a:ext cx="7977600" cy="2106000"/>
            <a:chOff x="834750" y="1140775"/>
            <a:chExt cx="7977600" cy="2106000"/>
          </a:xfrm>
        </p:grpSpPr>
        <p:sp>
          <p:nvSpPr>
            <p:cNvPr id="107" name="Google Shape;107;p1"/>
            <p:cNvSpPr/>
            <p:nvPr/>
          </p:nvSpPr>
          <p:spPr>
            <a:xfrm>
              <a:off x="834750" y="1140775"/>
              <a:ext cx="7977600" cy="2106000"/>
            </a:xfrm>
            <a:prstGeom prst="rect">
              <a:avLst/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08" name="Google Shape;108;p1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1028700" y="1423062"/>
              <a:ext cx="7545600" cy="1667975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2022-03-02T06:21:27Z</dcterms:created>
  <dc:creator>Pallavi Kaushik</dc:creator>
</cp:coreProperties>
</file>